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9"/>
  </p:notesMasterIdLst>
  <p:sldIdLst>
    <p:sldId id="319" r:id="rId2"/>
    <p:sldId id="376" r:id="rId3"/>
    <p:sldId id="377" r:id="rId4"/>
    <p:sldId id="373" r:id="rId5"/>
    <p:sldId id="374" r:id="rId6"/>
    <p:sldId id="375" r:id="rId7"/>
    <p:sldId id="378"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0" d="100"/>
          <a:sy n="80" d="100"/>
        </p:scale>
        <p:origin x="782" y="6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78C1743-BCD0-4063-AC12-79B880AF64DA}" type="datetimeFigureOut">
              <a:rPr lang="en-US" smtClean="0"/>
              <a:t>4/19/2022</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EDA0A9E-08B5-4E15-8890-A30FCB90272F}" type="slidenum">
              <a:rPr lang="en-US" smtClean="0"/>
              <a:t>‹#›</a:t>
            </a:fld>
            <a:endParaRPr lang="en-US" dirty="0"/>
          </a:p>
        </p:txBody>
      </p:sp>
    </p:spTree>
    <p:extLst>
      <p:ext uri="{BB962C8B-B14F-4D97-AF65-F5344CB8AC3E}">
        <p14:creationId xmlns:p14="http://schemas.microsoft.com/office/powerpoint/2010/main" val="127772158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4" name="Slide Image Placeholder 1">
            <a:extLst>
              <a:ext uri="{FF2B5EF4-FFF2-40B4-BE49-F238E27FC236}">
                <a16:creationId xmlns:a16="http://schemas.microsoft.com/office/drawing/2014/main" id="{23A895E3-C460-46BE-A69B-656236C3B6C8}"/>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5235" name="Notes Placeholder 2">
            <a:extLst>
              <a:ext uri="{FF2B5EF4-FFF2-40B4-BE49-F238E27FC236}">
                <a16:creationId xmlns:a16="http://schemas.microsoft.com/office/drawing/2014/main" id="{8E139C72-A0A8-4CE0-B8DD-9A50AD83E1C2}"/>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dirty="0"/>
          </a:p>
        </p:txBody>
      </p:sp>
      <p:sp>
        <p:nvSpPr>
          <p:cNvPr id="95236" name="Slide Number Placeholder 3">
            <a:extLst>
              <a:ext uri="{FF2B5EF4-FFF2-40B4-BE49-F238E27FC236}">
                <a16:creationId xmlns:a16="http://schemas.microsoft.com/office/drawing/2014/main" id="{A2A2850E-0B59-4DF4-A99A-70BFF1F5745D}"/>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9B99B40E-CE6B-4862-9B7A-80B51C67ABB5}" type="slidenum">
              <a:rPr lang="en-US" altLang="en-US" smtClean="0">
                <a:latin typeface="Times New Roman" panose="02020603050405020304" pitchFamily="18" charset="0"/>
              </a:rPr>
              <a:pPr>
                <a:spcBef>
                  <a:spcPct val="0"/>
                </a:spcBef>
              </a:pPr>
              <a:t>1</a:t>
            </a:fld>
            <a:endParaRPr lang="en-US" altLang="en-US" dirty="0">
              <a:latin typeface="Times New Roman" panose="02020603050405020304" pitchFamily="18"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AB8CDA-1D9E-4204-BA5C-F27614A17FD6}"/>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B7116A06-C005-4C61-83F2-C65F6CDC667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B901F340-8B18-4DF8-8DB0-5014C2B9557C}"/>
              </a:ext>
            </a:extLst>
          </p:cNvPr>
          <p:cNvSpPr>
            <a:spLocks noGrp="1"/>
          </p:cNvSpPr>
          <p:nvPr>
            <p:ph type="dt" sz="half" idx="10"/>
          </p:nvPr>
        </p:nvSpPr>
        <p:spPr/>
        <p:txBody>
          <a:bodyPr/>
          <a:lstStyle/>
          <a:p>
            <a:fld id="{822FD701-B7F2-48FB-85D0-FCBE6D0FF56F}" type="datetimeFigureOut">
              <a:rPr lang="en-US" smtClean="0"/>
              <a:t>4/19/2022</a:t>
            </a:fld>
            <a:endParaRPr lang="en-US" dirty="0"/>
          </a:p>
        </p:txBody>
      </p:sp>
      <p:sp>
        <p:nvSpPr>
          <p:cNvPr id="5" name="Footer Placeholder 4">
            <a:extLst>
              <a:ext uri="{FF2B5EF4-FFF2-40B4-BE49-F238E27FC236}">
                <a16:creationId xmlns:a16="http://schemas.microsoft.com/office/drawing/2014/main" id="{5EC4FA87-8575-412A-ADD7-52285C7A4A6C}"/>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4345D052-57A2-423A-85D3-A39ACC5F3EB1}"/>
              </a:ext>
            </a:extLst>
          </p:cNvPr>
          <p:cNvSpPr>
            <a:spLocks noGrp="1"/>
          </p:cNvSpPr>
          <p:nvPr>
            <p:ph type="sldNum" sz="quarter" idx="12"/>
          </p:nvPr>
        </p:nvSpPr>
        <p:spPr/>
        <p:txBody>
          <a:bodyPr/>
          <a:lstStyle/>
          <a:p>
            <a:fld id="{81B7A014-633E-4ABB-8A92-367F4D8DE6B3}" type="slidenum">
              <a:rPr lang="en-US" smtClean="0"/>
              <a:t>‹#›</a:t>
            </a:fld>
            <a:endParaRPr lang="en-US" dirty="0"/>
          </a:p>
        </p:txBody>
      </p:sp>
    </p:spTree>
    <p:extLst>
      <p:ext uri="{BB962C8B-B14F-4D97-AF65-F5344CB8AC3E}">
        <p14:creationId xmlns:p14="http://schemas.microsoft.com/office/powerpoint/2010/main" val="14626971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71D249-166A-4EC9-8561-3E6BE35EB440}"/>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404C9913-5C88-45E1-9FE1-D295979FA47D}"/>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5553BE9-DDF8-4E4E-A637-82EBD60F149F}"/>
              </a:ext>
            </a:extLst>
          </p:cNvPr>
          <p:cNvSpPr>
            <a:spLocks noGrp="1"/>
          </p:cNvSpPr>
          <p:nvPr>
            <p:ph type="dt" sz="half" idx="10"/>
          </p:nvPr>
        </p:nvSpPr>
        <p:spPr/>
        <p:txBody>
          <a:bodyPr/>
          <a:lstStyle/>
          <a:p>
            <a:fld id="{822FD701-B7F2-48FB-85D0-FCBE6D0FF56F}" type="datetimeFigureOut">
              <a:rPr lang="en-US" smtClean="0"/>
              <a:t>4/19/2022</a:t>
            </a:fld>
            <a:endParaRPr lang="en-US" dirty="0"/>
          </a:p>
        </p:txBody>
      </p:sp>
      <p:sp>
        <p:nvSpPr>
          <p:cNvPr id="5" name="Footer Placeholder 4">
            <a:extLst>
              <a:ext uri="{FF2B5EF4-FFF2-40B4-BE49-F238E27FC236}">
                <a16:creationId xmlns:a16="http://schemas.microsoft.com/office/drawing/2014/main" id="{9399BFFF-E345-4402-9ABE-B578C82DBF9F}"/>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88A6F706-9CB8-4873-98F0-F9D833F37B81}"/>
              </a:ext>
            </a:extLst>
          </p:cNvPr>
          <p:cNvSpPr>
            <a:spLocks noGrp="1"/>
          </p:cNvSpPr>
          <p:nvPr>
            <p:ph type="sldNum" sz="quarter" idx="12"/>
          </p:nvPr>
        </p:nvSpPr>
        <p:spPr/>
        <p:txBody>
          <a:bodyPr/>
          <a:lstStyle/>
          <a:p>
            <a:fld id="{81B7A014-633E-4ABB-8A92-367F4D8DE6B3}" type="slidenum">
              <a:rPr lang="en-US" smtClean="0"/>
              <a:t>‹#›</a:t>
            </a:fld>
            <a:endParaRPr lang="en-US" dirty="0"/>
          </a:p>
        </p:txBody>
      </p:sp>
    </p:spTree>
    <p:extLst>
      <p:ext uri="{BB962C8B-B14F-4D97-AF65-F5344CB8AC3E}">
        <p14:creationId xmlns:p14="http://schemas.microsoft.com/office/powerpoint/2010/main" val="288651782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3C3D747-6035-4615-A388-A247EA5B99CD}"/>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12740046-7DF2-453A-A11E-3928AF922963}"/>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9E4786E-5109-4298-8B1C-5DAC7ACDF729}"/>
              </a:ext>
            </a:extLst>
          </p:cNvPr>
          <p:cNvSpPr>
            <a:spLocks noGrp="1"/>
          </p:cNvSpPr>
          <p:nvPr>
            <p:ph type="dt" sz="half" idx="10"/>
          </p:nvPr>
        </p:nvSpPr>
        <p:spPr/>
        <p:txBody>
          <a:bodyPr/>
          <a:lstStyle/>
          <a:p>
            <a:fld id="{822FD701-B7F2-48FB-85D0-FCBE6D0FF56F}" type="datetimeFigureOut">
              <a:rPr lang="en-US" smtClean="0"/>
              <a:t>4/19/2022</a:t>
            </a:fld>
            <a:endParaRPr lang="en-US" dirty="0"/>
          </a:p>
        </p:txBody>
      </p:sp>
      <p:sp>
        <p:nvSpPr>
          <p:cNvPr id="5" name="Footer Placeholder 4">
            <a:extLst>
              <a:ext uri="{FF2B5EF4-FFF2-40B4-BE49-F238E27FC236}">
                <a16:creationId xmlns:a16="http://schemas.microsoft.com/office/drawing/2014/main" id="{F286D39B-E015-475B-A732-F52BDDED6EAC}"/>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59007F94-191B-4235-83B9-68A92E2C2A72}"/>
              </a:ext>
            </a:extLst>
          </p:cNvPr>
          <p:cNvSpPr>
            <a:spLocks noGrp="1"/>
          </p:cNvSpPr>
          <p:nvPr>
            <p:ph type="sldNum" sz="quarter" idx="12"/>
          </p:nvPr>
        </p:nvSpPr>
        <p:spPr/>
        <p:txBody>
          <a:bodyPr/>
          <a:lstStyle/>
          <a:p>
            <a:fld id="{81B7A014-633E-4ABB-8A92-367F4D8DE6B3}" type="slidenum">
              <a:rPr lang="en-US" smtClean="0"/>
              <a:t>‹#›</a:t>
            </a:fld>
            <a:endParaRPr lang="en-US" dirty="0"/>
          </a:p>
        </p:txBody>
      </p:sp>
    </p:spTree>
    <p:extLst>
      <p:ext uri="{BB962C8B-B14F-4D97-AF65-F5344CB8AC3E}">
        <p14:creationId xmlns:p14="http://schemas.microsoft.com/office/powerpoint/2010/main" val="28088894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FA8A04-F579-4C11-858C-1B7DD1D9980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3CB6800F-6033-47DF-A73F-A658DFC99E88}"/>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8A1FF68-4BE0-43C5-A7CC-78E1A4A211BE}"/>
              </a:ext>
            </a:extLst>
          </p:cNvPr>
          <p:cNvSpPr>
            <a:spLocks noGrp="1"/>
          </p:cNvSpPr>
          <p:nvPr>
            <p:ph type="dt" sz="half" idx="10"/>
          </p:nvPr>
        </p:nvSpPr>
        <p:spPr/>
        <p:txBody>
          <a:bodyPr/>
          <a:lstStyle/>
          <a:p>
            <a:fld id="{822FD701-B7F2-48FB-85D0-FCBE6D0FF56F}" type="datetimeFigureOut">
              <a:rPr lang="en-US" smtClean="0"/>
              <a:t>4/19/2022</a:t>
            </a:fld>
            <a:endParaRPr lang="en-US" dirty="0"/>
          </a:p>
        </p:txBody>
      </p:sp>
      <p:sp>
        <p:nvSpPr>
          <p:cNvPr id="5" name="Footer Placeholder 4">
            <a:extLst>
              <a:ext uri="{FF2B5EF4-FFF2-40B4-BE49-F238E27FC236}">
                <a16:creationId xmlns:a16="http://schemas.microsoft.com/office/drawing/2014/main" id="{84DDDA4E-2DB9-48F9-B019-43B202A3946F}"/>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8D3F8581-2CC3-4EC5-86DE-87C18D5D44C2}"/>
              </a:ext>
            </a:extLst>
          </p:cNvPr>
          <p:cNvSpPr>
            <a:spLocks noGrp="1"/>
          </p:cNvSpPr>
          <p:nvPr>
            <p:ph type="sldNum" sz="quarter" idx="12"/>
          </p:nvPr>
        </p:nvSpPr>
        <p:spPr/>
        <p:txBody>
          <a:bodyPr/>
          <a:lstStyle/>
          <a:p>
            <a:fld id="{81B7A014-633E-4ABB-8A92-367F4D8DE6B3}" type="slidenum">
              <a:rPr lang="en-US" smtClean="0"/>
              <a:t>‹#›</a:t>
            </a:fld>
            <a:endParaRPr lang="en-US" dirty="0"/>
          </a:p>
        </p:txBody>
      </p:sp>
    </p:spTree>
    <p:extLst>
      <p:ext uri="{BB962C8B-B14F-4D97-AF65-F5344CB8AC3E}">
        <p14:creationId xmlns:p14="http://schemas.microsoft.com/office/powerpoint/2010/main" val="18033006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EC9B17-4823-4000-8571-E1246AC5C66B}"/>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B22779F1-70FC-40BA-AB5F-25DE6D56629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3E95153D-4C58-40C5-AC29-A932D227814A}"/>
              </a:ext>
            </a:extLst>
          </p:cNvPr>
          <p:cNvSpPr>
            <a:spLocks noGrp="1"/>
          </p:cNvSpPr>
          <p:nvPr>
            <p:ph type="dt" sz="half" idx="10"/>
          </p:nvPr>
        </p:nvSpPr>
        <p:spPr/>
        <p:txBody>
          <a:bodyPr/>
          <a:lstStyle/>
          <a:p>
            <a:fld id="{822FD701-B7F2-48FB-85D0-FCBE6D0FF56F}" type="datetimeFigureOut">
              <a:rPr lang="en-US" smtClean="0"/>
              <a:t>4/19/2022</a:t>
            </a:fld>
            <a:endParaRPr lang="en-US" dirty="0"/>
          </a:p>
        </p:txBody>
      </p:sp>
      <p:sp>
        <p:nvSpPr>
          <p:cNvPr id="5" name="Footer Placeholder 4">
            <a:extLst>
              <a:ext uri="{FF2B5EF4-FFF2-40B4-BE49-F238E27FC236}">
                <a16:creationId xmlns:a16="http://schemas.microsoft.com/office/drawing/2014/main" id="{67C57192-E933-4470-9159-813ED0815953}"/>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FD42C5AC-D67E-46BC-BEAA-76767F1C178C}"/>
              </a:ext>
            </a:extLst>
          </p:cNvPr>
          <p:cNvSpPr>
            <a:spLocks noGrp="1"/>
          </p:cNvSpPr>
          <p:nvPr>
            <p:ph type="sldNum" sz="quarter" idx="12"/>
          </p:nvPr>
        </p:nvSpPr>
        <p:spPr/>
        <p:txBody>
          <a:bodyPr/>
          <a:lstStyle/>
          <a:p>
            <a:fld id="{81B7A014-633E-4ABB-8A92-367F4D8DE6B3}" type="slidenum">
              <a:rPr lang="en-US" smtClean="0"/>
              <a:t>‹#›</a:t>
            </a:fld>
            <a:endParaRPr lang="en-US" dirty="0"/>
          </a:p>
        </p:txBody>
      </p:sp>
    </p:spTree>
    <p:extLst>
      <p:ext uri="{BB962C8B-B14F-4D97-AF65-F5344CB8AC3E}">
        <p14:creationId xmlns:p14="http://schemas.microsoft.com/office/powerpoint/2010/main" val="110467775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C560A5-9361-4A0E-A7C1-1CCFC946F13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4F1C1C0-CB6E-4391-A576-7E17AAF9BEA1}"/>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034011FF-35A4-4EB6-872C-AE3B0C1D7164}"/>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237D4B51-ED94-42BB-8780-E646654AA14D}"/>
              </a:ext>
            </a:extLst>
          </p:cNvPr>
          <p:cNvSpPr>
            <a:spLocks noGrp="1"/>
          </p:cNvSpPr>
          <p:nvPr>
            <p:ph type="dt" sz="half" idx="10"/>
          </p:nvPr>
        </p:nvSpPr>
        <p:spPr/>
        <p:txBody>
          <a:bodyPr/>
          <a:lstStyle/>
          <a:p>
            <a:fld id="{822FD701-B7F2-48FB-85D0-FCBE6D0FF56F}" type="datetimeFigureOut">
              <a:rPr lang="en-US" smtClean="0"/>
              <a:t>4/19/2022</a:t>
            </a:fld>
            <a:endParaRPr lang="en-US" dirty="0"/>
          </a:p>
        </p:txBody>
      </p:sp>
      <p:sp>
        <p:nvSpPr>
          <p:cNvPr id="6" name="Footer Placeholder 5">
            <a:extLst>
              <a:ext uri="{FF2B5EF4-FFF2-40B4-BE49-F238E27FC236}">
                <a16:creationId xmlns:a16="http://schemas.microsoft.com/office/drawing/2014/main" id="{F24618A7-8336-407F-B614-760FB6B6E221}"/>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D622204F-0F83-4A98-BEFD-FC600604BCFE}"/>
              </a:ext>
            </a:extLst>
          </p:cNvPr>
          <p:cNvSpPr>
            <a:spLocks noGrp="1"/>
          </p:cNvSpPr>
          <p:nvPr>
            <p:ph type="sldNum" sz="quarter" idx="12"/>
          </p:nvPr>
        </p:nvSpPr>
        <p:spPr/>
        <p:txBody>
          <a:bodyPr/>
          <a:lstStyle/>
          <a:p>
            <a:fld id="{81B7A014-633E-4ABB-8A92-367F4D8DE6B3}" type="slidenum">
              <a:rPr lang="en-US" smtClean="0"/>
              <a:t>‹#›</a:t>
            </a:fld>
            <a:endParaRPr lang="en-US" dirty="0"/>
          </a:p>
        </p:txBody>
      </p:sp>
    </p:spTree>
    <p:extLst>
      <p:ext uri="{BB962C8B-B14F-4D97-AF65-F5344CB8AC3E}">
        <p14:creationId xmlns:p14="http://schemas.microsoft.com/office/powerpoint/2010/main" val="2861546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65AE6F-2537-42D3-BC89-66C0CB5A590F}"/>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C0211B58-5C1C-47BC-9B7A-EBA87666BE6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41109580-F85D-4B8E-A5CA-B8648B5ACC36}"/>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0054298E-8787-467D-8F9E-E3E592F1D05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76AB8C96-AD7A-480C-AF8F-CD321762763E}"/>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42D1933E-D882-451B-B7AA-73C0634F16D5}"/>
              </a:ext>
            </a:extLst>
          </p:cNvPr>
          <p:cNvSpPr>
            <a:spLocks noGrp="1"/>
          </p:cNvSpPr>
          <p:nvPr>
            <p:ph type="dt" sz="half" idx="10"/>
          </p:nvPr>
        </p:nvSpPr>
        <p:spPr/>
        <p:txBody>
          <a:bodyPr/>
          <a:lstStyle/>
          <a:p>
            <a:fld id="{822FD701-B7F2-48FB-85D0-FCBE6D0FF56F}" type="datetimeFigureOut">
              <a:rPr lang="en-US" smtClean="0"/>
              <a:t>4/19/2022</a:t>
            </a:fld>
            <a:endParaRPr lang="en-US" dirty="0"/>
          </a:p>
        </p:txBody>
      </p:sp>
      <p:sp>
        <p:nvSpPr>
          <p:cNvPr id="8" name="Footer Placeholder 7">
            <a:extLst>
              <a:ext uri="{FF2B5EF4-FFF2-40B4-BE49-F238E27FC236}">
                <a16:creationId xmlns:a16="http://schemas.microsoft.com/office/drawing/2014/main" id="{95ED1A0B-4D46-4CE9-B3BF-7E873119836C}"/>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BB02EE0E-A45D-4D72-BD80-4C40B69B4675}"/>
              </a:ext>
            </a:extLst>
          </p:cNvPr>
          <p:cNvSpPr>
            <a:spLocks noGrp="1"/>
          </p:cNvSpPr>
          <p:nvPr>
            <p:ph type="sldNum" sz="quarter" idx="12"/>
          </p:nvPr>
        </p:nvSpPr>
        <p:spPr/>
        <p:txBody>
          <a:bodyPr/>
          <a:lstStyle/>
          <a:p>
            <a:fld id="{81B7A014-633E-4ABB-8A92-367F4D8DE6B3}" type="slidenum">
              <a:rPr lang="en-US" smtClean="0"/>
              <a:t>‹#›</a:t>
            </a:fld>
            <a:endParaRPr lang="en-US" dirty="0"/>
          </a:p>
        </p:txBody>
      </p:sp>
    </p:spTree>
    <p:extLst>
      <p:ext uri="{BB962C8B-B14F-4D97-AF65-F5344CB8AC3E}">
        <p14:creationId xmlns:p14="http://schemas.microsoft.com/office/powerpoint/2010/main" val="128312434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6CB625-3511-4267-BDD0-0B7BF7CE1E1B}"/>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EBC8739C-9073-46B5-9A27-67518782C52A}"/>
              </a:ext>
            </a:extLst>
          </p:cNvPr>
          <p:cNvSpPr>
            <a:spLocks noGrp="1"/>
          </p:cNvSpPr>
          <p:nvPr>
            <p:ph type="dt" sz="half" idx="10"/>
          </p:nvPr>
        </p:nvSpPr>
        <p:spPr/>
        <p:txBody>
          <a:bodyPr/>
          <a:lstStyle/>
          <a:p>
            <a:fld id="{822FD701-B7F2-48FB-85D0-FCBE6D0FF56F}" type="datetimeFigureOut">
              <a:rPr lang="en-US" smtClean="0"/>
              <a:t>4/19/2022</a:t>
            </a:fld>
            <a:endParaRPr lang="en-US" dirty="0"/>
          </a:p>
        </p:txBody>
      </p:sp>
      <p:sp>
        <p:nvSpPr>
          <p:cNvPr id="4" name="Footer Placeholder 3">
            <a:extLst>
              <a:ext uri="{FF2B5EF4-FFF2-40B4-BE49-F238E27FC236}">
                <a16:creationId xmlns:a16="http://schemas.microsoft.com/office/drawing/2014/main" id="{2BF495AC-3C6F-4169-9F3F-66181A6EE357}"/>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B4B5EDFE-5E2F-4299-BC20-1EC2D4D8289D}"/>
              </a:ext>
            </a:extLst>
          </p:cNvPr>
          <p:cNvSpPr>
            <a:spLocks noGrp="1"/>
          </p:cNvSpPr>
          <p:nvPr>
            <p:ph type="sldNum" sz="quarter" idx="12"/>
          </p:nvPr>
        </p:nvSpPr>
        <p:spPr/>
        <p:txBody>
          <a:bodyPr/>
          <a:lstStyle/>
          <a:p>
            <a:fld id="{81B7A014-633E-4ABB-8A92-367F4D8DE6B3}" type="slidenum">
              <a:rPr lang="en-US" smtClean="0"/>
              <a:t>‹#›</a:t>
            </a:fld>
            <a:endParaRPr lang="en-US" dirty="0"/>
          </a:p>
        </p:txBody>
      </p:sp>
    </p:spTree>
    <p:extLst>
      <p:ext uri="{BB962C8B-B14F-4D97-AF65-F5344CB8AC3E}">
        <p14:creationId xmlns:p14="http://schemas.microsoft.com/office/powerpoint/2010/main" val="18839268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56175A3D-B005-4EA8-B030-860A1F85A7E9}"/>
              </a:ext>
            </a:extLst>
          </p:cNvPr>
          <p:cNvSpPr>
            <a:spLocks noGrp="1"/>
          </p:cNvSpPr>
          <p:nvPr>
            <p:ph type="dt" sz="half" idx="10"/>
          </p:nvPr>
        </p:nvSpPr>
        <p:spPr/>
        <p:txBody>
          <a:bodyPr/>
          <a:lstStyle/>
          <a:p>
            <a:fld id="{822FD701-B7F2-48FB-85D0-FCBE6D0FF56F}" type="datetimeFigureOut">
              <a:rPr lang="en-US" smtClean="0"/>
              <a:t>4/19/2022</a:t>
            </a:fld>
            <a:endParaRPr lang="en-US" dirty="0"/>
          </a:p>
        </p:txBody>
      </p:sp>
      <p:sp>
        <p:nvSpPr>
          <p:cNvPr id="3" name="Footer Placeholder 2">
            <a:extLst>
              <a:ext uri="{FF2B5EF4-FFF2-40B4-BE49-F238E27FC236}">
                <a16:creationId xmlns:a16="http://schemas.microsoft.com/office/drawing/2014/main" id="{E3EAFD37-AEC4-4138-920F-EFA63EA17BD9}"/>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875F0EB5-3E3D-4CFB-AE4C-C953B91B2E38}"/>
              </a:ext>
            </a:extLst>
          </p:cNvPr>
          <p:cNvSpPr>
            <a:spLocks noGrp="1"/>
          </p:cNvSpPr>
          <p:nvPr>
            <p:ph type="sldNum" sz="quarter" idx="12"/>
          </p:nvPr>
        </p:nvSpPr>
        <p:spPr/>
        <p:txBody>
          <a:bodyPr/>
          <a:lstStyle/>
          <a:p>
            <a:fld id="{81B7A014-633E-4ABB-8A92-367F4D8DE6B3}" type="slidenum">
              <a:rPr lang="en-US" smtClean="0"/>
              <a:t>‹#›</a:t>
            </a:fld>
            <a:endParaRPr lang="en-US" dirty="0"/>
          </a:p>
        </p:txBody>
      </p:sp>
    </p:spTree>
    <p:extLst>
      <p:ext uri="{BB962C8B-B14F-4D97-AF65-F5344CB8AC3E}">
        <p14:creationId xmlns:p14="http://schemas.microsoft.com/office/powerpoint/2010/main" val="143639044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A4B61A-EEE1-44A3-8328-11F8D6514FC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071E235D-4435-45B1-89CD-682A4AF0F87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634B540E-EAF6-4B3C-BA32-1735B7828B1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FC38DE8-47D2-4469-98B3-1971E5E075BE}"/>
              </a:ext>
            </a:extLst>
          </p:cNvPr>
          <p:cNvSpPr>
            <a:spLocks noGrp="1"/>
          </p:cNvSpPr>
          <p:nvPr>
            <p:ph type="dt" sz="half" idx="10"/>
          </p:nvPr>
        </p:nvSpPr>
        <p:spPr/>
        <p:txBody>
          <a:bodyPr/>
          <a:lstStyle/>
          <a:p>
            <a:fld id="{822FD701-B7F2-48FB-85D0-FCBE6D0FF56F}" type="datetimeFigureOut">
              <a:rPr lang="en-US" smtClean="0"/>
              <a:t>4/19/2022</a:t>
            </a:fld>
            <a:endParaRPr lang="en-US" dirty="0"/>
          </a:p>
        </p:txBody>
      </p:sp>
      <p:sp>
        <p:nvSpPr>
          <p:cNvPr id="6" name="Footer Placeholder 5">
            <a:extLst>
              <a:ext uri="{FF2B5EF4-FFF2-40B4-BE49-F238E27FC236}">
                <a16:creationId xmlns:a16="http://schemas.microsoft.com/office/drawing/2014/main" id="{1277BDA1-7509-4816-9663-99B6D2A37863}"/>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4378AC63-E909-4550-AC6F-0F937F7750BB}"/>
              </a:ext>
            </a:extLst>
          </p:cNvPr>
          <p:cNvSpPr>
            <a:spLocks noGrp="1"/>
          </p:cNvSpPr>
          <p:nvPr>
            <p:ph type="sldNum" sz="quarter" idx="12"/>
          </p:nvPr>
        </p:nvSpPr>
        <p:spPr/>
        <p:txBody>
          <a:bodyPr/>
          <a:lstStyle/>
          <a:p>
            <a:fld id="{81B7A014-633E-4ABB-8A92-367F4D8DE6B3}" type="slidenum">
              <a:rPr lang="en-US" smtClean="0"/>
              <a:t>‹#›</a:t>
            </a:fld>
            <a:endParaRPr lang="en-US" dirty="0"/>
          </a:p>
        </p:txBody>
      </p:sp>
    </p:spTree>
    <p:extLst>
      <p:ext uri="{BB962C8B-B14F-4D97-AF65-F5344CB8AC3E}">
        <p14:creationId xmlns:p14="http://schemas.microsoft.com/office/powerpoint/2010/main" val="42375327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D5BD09-8B30-4847-9637-41114C46AB1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48D31629-EE9E-4312-8BBE-D8FF6D37F2E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a:extLst>
              <a:ext uri="{FF2B5EF4-FFF2-40B4-BE49-F238E27FC236}">
                <a16:creationId xmlns:a16="http://schemas.microsoft.com/office/drawing/2014/main" id="{C4DBADA1-C238-4066-ABA9-E959F83D60D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33ECB1D-E58B-470C-B8C0-41F517C67058}"/>
              </a:ext>
            </a:extLst>
          </p:cNvPr>
          <p:cNvSpPr>
            <a:spLocks noGrp="1"/>
          </p:cNvSpPr>
          <p:nvPr>
            <p:ph type="dt" sz="half" idx="10"/>
          </p:nvPr>
        </p:nvSpPr>
        <p:spPr/>
        <p:txBody>
          <a:bodyPr/>
          <a:lstStyle/>
          <a:p>
            <a:fld id="{822FD701-B7F2-48FB-85D0-FCBE6D0FF56F}" type="datetimeFigureOut">
              <a:rPr lang="en-US" smtClean="0"/>
              <a:t>4/19/2022</a:t>
            </a:fld>
            <a:endParaRPr lang="en-US" dirty="0"/>
          </a:p>
        </p:txBody>
      </p:sp>
      <p:sp>
        <p:nvSpPr>
          <p:cNvPr id="6" name="Footer Placeholder 5">
            <a:extLst>
              <a:ext uri="{FF2B5EF4-FFF2-40B4-BE49-F238E27FC236}">
                <a16:creationId xmlns:a16="http://schemas.microsoft.com/office/drawing/2014/main" id="{6182FB21-91A9-4CFF-AA2C-A87A72673D68}"/>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1D8F4CE2-8AAE-409B-B0A1-32F2492453BD}"/>
              </a:ext>
            </a:extLst>
          </p:cNvPr>
          <p:cNvSpPr>
            <a:spLocks noGrp="1"/>
          </p:cNvSpPr>
          <p:nvPr>
            <p:ph type="sldNum" sz="quarter" idx="12"/>
          </p:nvPr>
        </p:nvSpPr>
        <p:spPr/>
        <p:txBody>
          <a:bodyPr/>
          <a:lstStyle/>
          <a:p>
            <a:fld id="{81B7A014-633E-4ABB-8A92-367F4D8DE6B3}" type="slidenum">
              <a:rPr lang="en-US" smtClean="0"/>
              <a:t>‹#›</a:t>
            </a:fld>
            <a:endParaRPr lang="en-US" dirty="0"/>
          </a:p>
        </p:txBody>
      </p:sp>
    </p:spTree>
    <p:extLst>
      <p:ext uri="{BB962C8B-B14F-4D97-AF65-F5344CB8AC3E}">
        <p14:creationId xmlns:p14="http://schemas.microsoft.com/office/powerpoint/2010/main" val="28642513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F6E47F7-AFBA-4183-B096-D2F6AF660DC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2E09CC6A-6F5F-4C44-B41C-1212A99352A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7D653D5-146D-4AFC-9D88-8708480D010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22FD701-B7F2-48FB-85D0-FCBE6D0FF56F}" type="datetimeFigureOut">
              <a:rPr lang="en-US" smtClean="0"/>
              <a:t>4/19/2022</a:t>
            </a:fld>
            <a:endParaRPr lang="en-US" dirty="0"/>
          </a:p>
        </p:txBody>
      </p:sp>
      <p:sp>
        <p:nvSpPr>
          <p:cNvPr id="5" name="Footer Placeholder 4">
            <a:extLst>
              <a:ext uri="{FF2B5EF4-FFF2-40B4-BE49-F238E27FC236}">
                <a16:creationId xmlns:a16="http://schemas.microsoft.com/office/drawing/2014/main" id="{80251073-5B75-4351-807F-E6F6EA42B44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a:extLst>
              <a:ext uri="{FF2B5EF4-FFF2-40B4-BE49-F238E27FC236}">
                <a16:creationId xmlns:a16="http://schemas.microsoft.com/office/drawing/2014/main" id="{FF283517-2A30-4AFA-AB31-0A5B4C3CE55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1B7A014-633E-4ABB-8A92-367F4D8DE6B3}" type="slidenum">
              <a:rPr lang="en-US" smtClean="0"/>
              <a:t>‹#›</a:t>
            </a:fld>
            <a:endParaRPr lang="en-US" dirty="0"/>
          </a:p>
        </p:txBody>
      </p:sp>
    </p:spTree>
    <p:extLst>
      <p:ext uri="{BB962C8B-B14F-4D97-AF65-F5344CB8AC3E}">
        <p14:creationId xmlns:p14="http://schemas.microsoft.com/office/powerpoint/2010/main" val="115988966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4210" name="Content Placeholder 5">
            <a:extLst>
              <a:ext uri="{FF2B5EF4-FFF2-40B4-BE49-F238E27FC236}">
                <a16:creationId xmlns:a16="http://schemas.microsoft.com/office/drawing/2014/main" id="{5EE70ED7-EF9E-4AEC-829B-087EC22F7088}"/>
              </a:ext>
            </a:extLst>
          </p:cNvPr>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a:xfrm>
            <a:off x="2768600" y="1481138"/>
            <a:ext cx="6654800" cy="4525962"/>
          </a:xfrm>
        </p:spPr>
      </p:pic>
      <p:sp>
        <p:nvSpPr>
          <p:cNvPr id="3" name="Title 2">
            <a:extLst>
              <a:ext uri="{FF2B5EF4-FFF2-40B4-BE49-F238E27FC236}">
                <a16:creationId xmlns:a16="http://schemas.microsoft.com/office/drawing/2014/main" id="{2B188581-1FD1-4AE2-8B94-9EEC2F81852D}"/>
              </a:ext>
            </a:extLst>
          </p:cNvPr>
          <p:cNvSpPr>
            <a:spLocks noGrp="1"/>
          </p:cNvSpPr>
          <p:nvPr>
            <p:ph type="title"/>
          </p:nvPr>
        </p:nvSpPr>
        <p:spPr/>
        <p:txBody>
          <a:bodyPr>
            <a:normAutofit fontScale="90000"/>
          </a:bodyPr>
          <a:lstStyle/>
          <a:p>
            <a:pPr algn="ctr">
              <a:defRPr/>
            </a:pPr>
            <a:br>
              <a:rPr lang="en-US" sz="2000" dirty="0"/>
            </a:br>
            <a:br>
              <a:rPr lang="en-US" sz="2000" dirty="0"/>
            </a:br>
            <a:r>
              <a:rPr lang="en-US" sz="2700" dirty="0"/>
              <a:t>15A NCAC 18A .2836 MILDLY ILL CHILDREN</a:t>
            </a:r>
            <a:br>
              <a:rPr lang="en-US" dirty="0"/>
            </a:b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42D2F4-B1A4-45CC-B3B2-424A0C103C50}"/>
              </a:ext>
            </a:extLst>
          </p:cNvPr>
          <p:cNvSpPr>
            <a:spLocks noGrp="1"/>
          </p:cNvSpPr>
          <p:nvPr>
            <p:ph type="title"/>
          </p:nvPr>
        </p:nvSpPr>
        <p:spPr>
          <a:xfrm>
            <a:off x="838200" y="365126"/>
            <a:ext cx="10515600" cy="977900"/>
          </a:xfrm>
        </p:spPr>
        <p:txBody>
          <a:bodyPr>
            <a:normAutofit/>
          </a:bodyPr>
          <a:lstStyle/>
          <a:p>
            <a:r>
              <a:rPr lang="en-US" sz="2800" dirty="0">
                <a:latin typeface="+mn-lt"/>
              </a:rPr>
              <a:t>10A NCAC 09 .0804 INFECTIOUS AND CONTAGIOUS DISEASES </a:t>
            </a:r>
          </a:p>
        </p:txBody>
      </p:sp>
      <p:sp>
        <p:nvSpPr>
          <p:cNvPr id="3" name="Content Placeholder 2">
            <a:extLst>
              <a:ext uri="{FF2B5EF4-FFF2-40B4-BE49-F238E27FC236}">
                <a16:creationId xmlns:a16="http://schemas.microsoft.com/office/drawing/2014/main" id="{450C6FCD-DDBC-498B-90D5-7B7B7DB7674C}"/>
              </a:ext>
            </a:extLst>
          </p:cNvPr>
          <p:cNvSpPr>
            <a:spLocks noGrp="1"/>
          </p:cNvSpPr>
          <p:nvPr>
            <p:ph idx="1"/>
          </p:nvPr>
        </p:nvSpPr>
        <p:spPr>
          <a:xfrm>
            <a:off x="838200" y="1690688"/>
            <a:ext cx="10515600" cy="4802187"/>
          </a:xfrm>
        </p:spPr>
        <p:txBody>
          <a:bodyPr>
            <a:normAutofit/>
          </a:bodyPr>
          <a:lstStyle/>
          <a:p>
            <a:pPr marL="342900" indent="-342900">
              <a:buAutoNum type="alphaLcParenBoth"/>
            </a:pPr>
            <a:endParaRPr lang="en-US" sz="1500" dirty="0"/>
          </a:p>
          <a:p>
            <a:pPr marL="342900" indent="-342900">
              <a:buAutoNum type="alphaLcParenBoth"/>
            </a:pPr>
            <a:endParaRPr lang="en-US" sz="1500" dirty="0"/>
          </a:p>
          <a:p>
            <a:pPr marL="342900" indent="-342900">
              <a:buAutoNum type="alphaLcParenBoth"/>
            </a:pPr>
            <a:endParaRPr lang="en-US" sz="1500" dirty="0"/>
          </a:p>
          <a:p>
            <a:pPr marL="342900" indent="-342900">
              <a:buAutoNum type="alphaLcParenBoth"/>
            </a:pPr>
            <a:endParaRPr lang="en-US" sz="1500" dirty="0"/>
          </a:p>
          <a:p>
            <a:pPr marL="342900" indent="-342900">
              <a:buAutoNum type="alphaLcParenBoth"/>
            </a:pPr>
            <a:endParaRPr lang="en-US" sz="1500" dirty="0"/>
          </a:p>
          <a:p>
            <a:pPr marL="342900" indent="-342900">
              <a:buAutoNum type="alphaLcParenBoth"/>
            </a:pPr>
            <a:endParaRPr lang="en-US" sz="1500" dirty="0"/>
          </a:p>
          <a:p>
            <a:pPr marL="342900" indent="-342900">
              <a:buAutoNum type="alphaLcParenBoth"/>
            </a:pPr>
            <a:endParaRPr lang="en-US" sz="1500" dirty="0"/>
          </a:p>
          <a:p>
            <a:pPr marL="342900" indent="-342900">
              <a:buAutoNum type="alphaLcParenBoth"/>
            </a:pPr>
            <a:r>
              <a:rPr lang="en-US" sz="1500" dirty="0">
                <a:highlight>
                  <a:srgbClr val="FFFF00"/>
                </a:highlight>
              </a:rPr>
              <a:t>Centers may provide care for a mildly ill child </a:t>
            </a:r>
            <a:r>
              <a:rPr lang="en-US" sz="1500" dirty="0"/>
              <a:t>who has a Fahrenheit temperature of less than 100 degrees axillary, or 101 degrees orally, and who remains capable of participating in routine group activities; and the child shall not have any of the following: (1) the sudden onset of diarrhea characterized by an increased number of bowel movements compared to the child's normal pattern and with increased stool water; (2) two or more episodes of vomiting within a 12 hour period; (3) a red eye with white or yellow eye discharge, until 24 hours after treatment has started; (4) scabies or lice; (5) known chicken pox or a rash suggestive of chicken pox; (6) tuberculosis, until a health professional states that the child is not infectious; (7) strep throat, until 24 hours after treatment has started; (8) pertussis, until five days after treatment has started; (9) hepatitis A virus infection, until one week after onset of illness or jaundice; (10) impetigo, until 24 hours after treatment has started; or (11) a physician's or other health professional's written order that the child be separated from other children. </a:t>
            </a:r>
          </a:p>
          <a:p>
            <a:pPr marL="342900" indent="-342900">
              <a:buAutoNum type="alphaLcParenBoth"/>
            </a:pPr>
            <a:endParaRPr lang="en-US" sz="1500" dirty="0"/>
          </a:p>
          <a:p>
            <a:pPr marL="0" indent="0">
              <a:buNone/>
            </a:pPr>
            <a:endParaRPr lang="en-US" dirty="0"/>
          </a:p>
        </p:txBody>
      </p:sp>
      <p:pic>
        <p:nvPicPr>
          <p:cNvPr id="4" name="Picture 4">
            <a:extLst>
              <a:ext uri="{FF2B5EF4-FFF2-40B4-BE49-F238E27FC236}">
                <a16:creationId xmlns:a16="http://schemas.microsoft.com/office/drawing/2014/main" id="{41D94A7B-F4B5-4519-A228-AF58A765A54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76350" y="1690688"/>
            <a:ext cx="3324225" cy="221178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6369526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655D2B-9041-417C-8595-2E2FF1311D9E}"/>
              </a:ext>
            </a:extLst>
          </p:cNvPr>
          <p:cNvSpPr>
            <a:spLocks noGrp="1"/>
          </p:cNvSpPr>
          <p:nvPr>
            <p:ph type="title"/>
          </p:nvPr>
        </p:nvSpPr>
        <p:spPr>
          <a:xfrm>
            <a:off x="838200" y="285750"/>
            <a:ext cx="10515600" cy="800100"/>
          </a:xfrm>
        </p:spPr>
        <p:txBody>
          <a:bodyPr>
            <a:normAutofit/>
          </a:bodyPr>
          <a:lstStyle/>
          <a:p>
            <a:r>
              <a:rPr lang="en-US" sz="2800" dirty="0">
                <a:latin typeface="+mn-lt"/>
              </a:rPr>
              <a:t>(b) Centers that choose to provide care for mildly ill children shall</a:t>
            </a:r>
            <a:r>
              <a:rPr lang="en-US" sz="2800" dirty="0"/>
              <a:t>: </a:t>
            </a:r>
            <a:br>
              <a:rPr lang="en-US" sz="2800" dirty="0"/>
            </a:br>
            <a:r>
              <a:rPr lang="en-US" sz="1800" i="1" dirty="0"/>
              <a:t>10A NCAC 09 .0804 INFECTIOUS AND CONTAGIOUS DISEASES</a:t>
            </a:r>
          </a:p>
        </p:txBody>
      </p:sp>
      <p:sp>
        <p:nvSpPr>
          <p:cNvPr id="3" name="Content Placeholder 2">
            <a:extLst>
              <a:ext uri="{FF2B5EF4-FFF2-40B4-BE49-F238E27FC236}">
                <a16:creationId xmlns:a16="http://schemas.microsoft.com/office/drawing/2014/main" id="{EE94E143-4892-496F-805A-171411F60B48}"/>
              </a:ext>
            </a:extLst>
          </p:cNvPr>
          <p:cNvSpPr>
            <a:spLocks noGrp="1"/>
          </p:cNvSpPr>
          <p:nvPr>
            <p:ph idx="1"/>
          </p:nvPr>
        </p:nvSpPr>
        <p:spPr>
          <a:xfrm>
            <a:off x="838200" y="1695450"/>
            <a:ext cx="10515600" cy="4267200"/>
          </a:xfrm>
        </p:spPr>
        <p:txBody>
          <a:bodyPr>
            <a:normAutofit/>
          </a:bodyPr>
          <a:lstStyle/>
          <a:p>
            <a:pPr marL="514350" indent="-514350">
              <a:buAutoNum type="arabicParenBoth"/>
            </a:pPr>
            <a:r>
              <a:rPr lang="en-US" sz="2000" dirty="0">
                <a:highlight>
                  <a:srgbClr val="FFFF00"/>
                </a:highlight>
              </a:rPr>
              <a:t>follow all procedures to prevent the spread of communicable diseases described in 15A NCAC 18A .2800, "Sanitation of Child Care Centers”, as adopted by the Commission for Public Health</a:t>
            </a:r>
            <a:r>
              <a:rPr lang="en-US" sz="2000" dirty="0"/>
              <a:t>;</a:t>
            </a:r>
          </a:p>
          <a:p>
            <a:pPr marL="514350" indent="-514350">
              <a:buAutoNum type="arabicParenBoth"/>
            </a:pPr>
            <a:r>
              <a:rPr lang="en-US" sz="2000" dirty="0"/>
              <a:t>separate from the other children any child who becomes ill while in care or who is suspected of having a communicable disease or condition other than as described in Paragraph (a) of this Rule until the child leaves the center; </a:t>
            </a:r>
          </a:p>
          <a:p>
            <a:pPr marL="514350" indent="-514350">
              <a:buAutoNum type="arabicParenBoth"/>
            </a:pPr>
            <a:r>
              <a:rPr lang="en-US" sz="2000" dirty="0">
                <a:highlight>
                  <a:srgbClr val="FFFF00"/>
                </a:highlight>
              </a:rPr>
              <a:t>notify all parents at enrollment that the center will be providing care for mildly ill children;</a:t>
            </a:r>
          </a:p>
          <a:p>
            <a:pPr marL="514350" indent="-514350">
              <a:buAutoNum type="arabicParenBoth"/>
            </a:pPr>
            <a:r>
              <a:rPr lang="en-US" sz="2000" dirty="0"/>
              <a:t>notify the parent of any child who becomes ill or who is suspected of being ill with a communicable condition other than as described in Paragraph (a) of this Rule that the child is ill and shall leave the center;</a:t>
            </a:r>
          </a:p>
          <a:p>
            <a:pPr marL="514350" indent="-514350">
              <a:buAutoNum type="arabicParenBoth"/>
            </a:pPr>
            <a:r>
              <a:rPr lang="en-US" sz="2000" dirty="0"/>
              <a:t>notify the parent of any sick child in care if the child's condition worsens while the child is in care</a:t>
            </a:r>
          </a:p>
        </p:txBody>
      </p:sp>
    </p:spTree>
    <p:extLst>
      <p:ext uri="{BB962C8B-B14F-4D97-AF65-F5344CB8AC3E}">
        <p14:creationId xmlns:p14="http://schemas.microsoft.com/office/powerpoint/2010/main" val="42953732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94640A-3CAB-437E-A524-3C5C7A3C8FBF}"/>
              </a:ext>
            </a:extLst>
          </p:cNvPr>
          <p:cNvSpPr>
            <a:spLocks noGrp="1"/>
          </p:cNvSpPr>
          <p:nvPr>
            <p:ph type="title"/>
          </p:nvPr>
        </p:nvSpPr>
        <p:spPr>
          <a:xfrm>
            <a:off x="838200" y="285750"/>
            <a:ext cx="10515600" cy="547688"/>
          </a:xfrm>
        </p:spPr>
        <p:txBody>
          <a:bodyPr>
            <a:normAutofit/>
          </a:bodyPr>
          <a:lstStyle/>
          <a:p>
            <a:r>
              <a:rPr lang="en-US" sz="2800" dirty="0">
                <a:latin typeface="+mn-lt"/>
              </a:rPr>
              <a:t>.2836 MILDLY ILL CHILDREN</a:t>
            </a:r>
          </a:p>
        </p:txBody>
      </p:sp>
      <p:sp>
        <p:nvSpPr>
          <p:cNvPr id="3" name="Content Placeholder 2">
            <a:extLst>
              <a:ext uri="{FF2B5EF4-FFF2-40B4-BE49-F238E27FC236}">
                <a16:creationId xmlns:a16="http://schemas.microsoft.com/office/drawing/2014/main" id="{A404B93F-0E8C-4C72-B8D4-FAE915F673C7}"/>
              </a:ext>
            </a:extLst>
          </p:cNvPr>
          <p:cNvSpPr>
            <a:spLocks noGrp="1"/>
          </p:cNvSpPr>
          <p:nvPr>
            <p:ph idx="1"/>
          </p:nvPr>
        </p:nvSpPr>
        <p:spPr>
          <a:xfrm>
            <a:off x="838200" y="1019175"/>
            <a:ext cx="10515600" cy="5157788"/>
          </a:xfrm>
        </p:spPr>
        <p:txBody>
          <a:bodyPr/>
          <a:lstStyle/>
          <a:p>
            <a:pPr marL="514350" indent="-514350">
              <a:buFont typeface="+mj-lt"/>
              <a:buAutoNum type="arabicPeriod"/>
            </a:pPr>
            <a:r>
              <a:rPr lang="en-US" dirty="0"/>
              <a:t>Prior to starting a program for mildly ill children, the child care operator shall request an inspection from the local health department.</a:t>
            </a:r>
          </a:p>
          <a:p>
            <a:pPr marL="514350" indent="-514350">
              <a:buFont typeface="+mj-lt"/>
              <a:buAutoNum type="arabicPeriod"/>
            </a:pPr>
            <a:r>
              <a:rPr lang="en-US" dirty="0"/>
              <a:t>Drinking fountains shall not be used.</a:t>
            </a:r>
          </a:p>
          <a:p>
            <a:pPr marL="514350" indent="-514350">
              <a:buFont typeface="+mj-lt"/>
              <a:buAutoNum type="arabicPeriod"/>
            </a:pPr>
            <a:r>
              <a:rPr lang="en-US" dirty="0"/>
              <a:t>Fixtures cleaned and disinfected after each use.</a:t>
            </a:r>
          </a:p>
          <a:p>
            <a:pPr marL="514350" indent="-514350">
              <a:buFont typeface="+mj-lt"/>
              <a:buAutoNum type="arabicPeriod"/>
            </a:pPr>
            <a:r>
              <a:rPr lang="en-US" dirty="0"/>
              <a:t>Lavatories shall be hands-free or equipped with a single lever faucet</a:t>
            </a:r>
          </a:p>
          <a:p>
            <a:pPr marL="514350" indent="-514350">
              <a:buFont typeface="+mj-lt"/>
              <a:buAutoNum type="arabicPeriod"/>
            </a:pPr>
            <a:r>
              <a:rPr lang="en-US" dirty="0"/>
              <a:t>No use of cloth diapers</a:t>
            </a:r>
          </a:p>
          <a:p>
            <a:pPr marL="514350" indent="-514350">
              <a:buFont typeface="+mj-lt"/>
              <a:buAutoNum type="arabicPeriod"/>
            </a:pPr>
            <a:r>
              <a:rPr lang="en-US" dirty="0"/>
              <a:t>Individually labeled moist towelette containers shall be provided for each child in diapers </a:t>
            </a:r>
          </a:p>
          <a:p>
            <a:pPr marL="0" indent="0">
              <a:buNone/>
            </a:pPr>
            <a:endParaRPr lang="en-US" dirty="0"/>
          </a:p>
        </p:txBody>
      </p:sp>
    </p:spTree>
    <p:extLst>
      <p:ext uri="{BB962C8B-B14F-4D97-AF65-F5344CB8AC3E}">
        <p14:creationId xmlns:p14="http://schemas.microsoft.com/office/powerpoint/2010/main" val="354160728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DA248C4-E4E3-414C-9A68-6E0ECDAE38F3}"/>
              </a:ext>
            </a:extLst>
          </p:cNvPr>
          <p:cNvSpPr>
            <a:spLocks noGrp="1"/>
          </p:cNvSpPr>
          <p:nvPr>
            <p:ph idx="1"/>
          </p:nvPr>
        </p:nvSpPr>
        <p:spPr>
          <a:xfrm>
            <a:off x="838200" y="981075"/>
            <a:ext cx="10629900" cy="5195888"/>
          </a:xfrm>
        </p:spPr>
        <p:txBody>
          <a:bodyPr>
            <a:normAutofit lnSpcReduction="10000"/>
          </a:bodyPr>
          <a:lstStyle/>
          <a:p>
            <a:pPr marL="514350" indent="-514350">
              <a:buAutoNum type="arabicPeriod" startAt="7"/>
            </a:pPr>
            <a:r>
              <a:rPr lang="en-US" dirty="0"/>
              <a:t>Caregivers shall wear clean disposable gloves when diaper changing.</a:t>
            </a:r>
          </a:p>
          <a:p>
            <a:pPr marL="514350" indent="-514350">
              <a:buAutoNum type="arabicPeriod" startAt="7"/>
            </a:pPr>
            <a:r>
              <a:rPr lang="en-US" dirty="0"/>
              <a:t>Moist towelettes shall not be used in lieu of handwashing for children who cannot support their heads.</a:t>
            </a:r>
          </a:p>
          <a:p>
            <a:pPr marL="514350" indent="-514350">
              <a:buAutoNum type="arabicPeriod" startAt="7"/>
            </a:pPr>
            <a:r>
              <a:rPr lang="en-US" dirty="0"/>
              <a:t>A 36-inch separation shall be maintained or partitions shall be placed between beds, cots and mats to minimize contact among children.</a:t>
            </a:r>
          </a:p>
          <a:p>
            <a:pPr marL="514350" indent="-514350">
              <a:buAutoNum type="arabicPeriod" startAt="7"/>
            </a:pPr>
            <a:r>
              <a:rPr lang="en-US" dirty="0"/>
              <a:t>Furniture shall be nonabsorbent.</a:t>
            </a:r>
          </a:p>
          <a:p>
            <a:pPr marL="514350" indent="-514350">
              <a:buAutoNum type="arabicPeriod" startAt="7"/>
            </a:pPr>
            <a:r>
              <a:rPr lang="en-US" dirty="0"/>
              <a:t>Thermometers and mouthable toys shall be cleaned and sanitized  between uses by different children. Soft, cloth material toys may be brought from home if labeled for use by an individual child. If soft toys are provided by center, they shall be sanitized between uses by different children. </a:t>
            </a:r>
          </a:p>
          <a:p>
            <a:pPr marL="0" indent="0">
              <a:buNone/>
            </a:pPr>
            <a:endParaRPr lang="en-US" dirty="0"/>
          </a:p>
        </p:txBody>
      </p:sp>
    </p:spTree>
    <p:extLst>
      <p:ext uri="{BB962C8B-B14F-4D97-AF65-F5344CB8AC3E}">
        <p14:creationId xmlns:p14="http://schemas.microsoft.com/office/powerpoint/2010/main" val="155776145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0770E24-9D25-4837-99A4-0509603222AA}"/>
              </a:ext>
            </a:extLst>
          </p:cNvPr>
          <p:cNvSpPr>
            <a:spLocks noGrp="1"/>
          </p:cNvSpPr>
          <p:nvPr>
            <p:ph idx="1"/>
          </p:nvPr>
        </p:nvSpPr>
        <p:spPr>
          <a:xfrm>
            <a:off x="838200" y="876300"/>
            <a:ext cx="10515600" cy="5300663"/>
          </a:xfrm>
        </p:spPr>
        <p:txBody>
          <a:bodyPr>
            <a:normAutofit/>
          </a:bodyPr>
          <a:lstStyle/>
          <a:p>
            <a:pPr marL="514350" indent="-514350">
              <a:buAutoNum type="arabicPeriod" startAt="12"/>
            </a:pPr>
            <a:r>
              <a:rPr lang="en-US" dirty="0"/>
              <a:t>Caregivers for mildly ill children shall not prepare food in the kitchen or serve food to well children.</a:t>
            </a:r>
          </a:p>
          <a:p>
            <a:pPr marL="514350" indent="-514350">
              <a:buAutoNum type="arabicPeriod" startAt="12"/>
            </a:pPr>
            <a:r>
              <a:rPr lang="en-US" dirty="0"/>
              <a:t>Family style food service is prohibited.</a:t>
            </a:r>
          </a:p>
          <a:p>
            <a:pPr marL="514350" indent="-514350">
              <a:buAutoNum type="arabicPeriod" startAt="12"/>
            </a:pPr>
            <a:r>
              <a:rPr lang="en-US" dirty="0"/>
              <a:t>Carpeted floors are prohibited. Throw rugs may be used if laundered when contaminated and at least weekly. Floors contaminated by body fluids shall be cleaned and disinfected immediately.</a:t>
            </a:r>
          </a:p>
          <a:p>
            <a:pPr marL="514350" indent="-514350">
              <a:buAutoNum type="arabicPeriod" startAt="12"/>
            </a:pPr>
            <a:r>
              <a:rPr lang="en-US" dirty="0"/>
              <a:t>Caregivers shall wash hands in accordance with the procedures in Rule .2803(c) before leaving the area designated for mildly ill children.</a:t>
            </a:r>
          </a:p>
          <a:p>
            <a:pPr marL="514350" indent="-514350">
              <a:buAutoNum type="arabicPeriod" startAt="12"/>
            </a:pPr>
            <a:r>
              <a:rPr lang="en-US" dirty="0"/>
              <a:t>All waste shall be disposed of in a plastic-lined, covered receptable.</a:t>
            </a:r>
          </a:p>
          <a:p>
            <a:pPr marL="0" indent="0">
              <a:buNone/>
            </a:pPr>
            <a:endParaRPr lang="en-US" dirty="0"/>
          </a:p>
        </p:txBody>
      </p:sp>
    </p:spTree>
    <p:extLst>
      <p:ext uri="{BB962C8B-B14F-4D97-AF65-F5344CB8AC3E}">
        <p14:creationId xmlns:p14="http://schemas.microsoft.com/office/powerpoint/2010/main" val="79872761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a:extLst>
              <a:ext uri="{FF2B5EF4-FFF2-40B4-BE49-F238E27FC236}">
                <a16:creationId xmlns:a16="http://schemas.microsoft.com/office/drawing/2014/main" id="{F821AE06-57BB-4024-8586-47392D20B2A7}"/>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3332413" y="1961541"/>
            <a:ext cx="5278187" cy="351533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4926435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144</TotalTime>
  <Words>709</Words>
  <Application>Microsoft Office PowerPoint</Application>
  <PresentationFormat>Widescreen</PresentationFormat>
  <Paragraphs>34</Paragraphs>
  <Slides>7</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7</vt:i4>
      </vt:variant>
    </vt:vector>
  </HeadingPairs>
  <TitlesOfParts>
    <vt:vector size="12" baseType="lpstr">
      <vt:lpstr>Arial</vt:lpstr>
      <vt:lpstr>Calibri</vt:lpstr>
      <vt:lpstr>Calibri Light</vt:lpstr>
      <vt:lpstr>Times New Roman</vt:lpstr>
      <vt:lpstr>Office Theme</vt:lpstr>
      <vt:lpstr>  15A NCAC 18A .2836 MILDLY ILL CHILDREN </vt:lpstr>
      <vt:lpstr>10A NCAC 09 .0804 INFECTIOUS AND CONTAGIOUS DISEASES </vt:lpstr>
      <vt:lpstr>(b) Centers that choose to provide care for mildly ill children shall:  10A NCAC 09 .0804 INFECTIOUS AND CONTAGIOUS DISEASES</vt:lpstr>
      <vt:lpstr>.2836 MILDLY ILL CHILDREN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15A NCAC 18A .2836 MILDLY ILL CHILDREN</dc:title>
  <dc:creator>Brown, W</dc:creator>
  <cp:lastModifiedBy>Brown, W</cp:lastModifiedBy>
  <cp:revision>4</cp:revision>
  <dcterms:created xsi:type="dcterms:W3CDTF">2022-04-19T15:17:27Z</dcterms:created>
  <dcterms:modified xsi:type="dcterms:W3CDTF">2022-04-19T17:41:36Z</dcterms:modified>
</cp:coreProperties>
</file>